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Oswald" panose="00000500000000000000" pitchFamily="2" charset="0"/>
      <p:regular r:id="rId16"/>
      <p:bold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Roboto Black" panose="02000000000000000000" pitchFamily="2" charset="0"/>
      <p:bold r:id="rId22"/>
      <p:boldItalic r:id="rId23"/>
    </p:embeddedFont>
    <p:embeddedFont>
      <p:font typeface="Roboto Light" panose="02000000000000000000" pitchFamily="2" charset="0"/>
      <p:regular r:id="rId24"/>
      <p:bold r:id="rId25"/>
      <p:italic r:id="rId26"/>
      <p:boldItalic r:id="rId27"/>
    </p:embeddedFont>
    <p:embeddedFont>
      <p:font typeface="Roboto Medium" panose="02000000000000000000" pitchFamily="2" charset="0"/>
      <p:regular r:id="rId28"/>
      <p:bold r:id="rId29"/>
      <p:italic r:id="rId30"/>
      <p:boldItalic r:id="rId31"/>
    </p:embeddedFont>
    <p:embeddedFont>
      <p:font typeface="Roboto Thin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7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157f303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0e157f303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e157f303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0e157f303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0e157f303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0e157f303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0e157f303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0e157f303f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0e157f303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e18d10b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0e18d10b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e157f303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0e157f303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e157f30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0e157f30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e157f303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0e157f303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57f303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0e157f303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e157f303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20e157f303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e16e545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0e16e545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name="adj" fmla="val 16667"/>
            </a:avLst>
          </a:prstGeom>
          <a:solidFill>
            <a:srgbClr val="0287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sz="20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9D87E158-1A81-7F74-4E9D-8EA9AD27DFE9}"/>
              </a:ext>
            </a:extLst>
          </p:cNvPr>
          <p:cNvSpPr txBox="1"/>
          <p:nvPr/>
        </p:nvSpPr>
        <p:spPr>
          <a:xfrm>
            <a:off x="7303477" y="4861915"/>
            <a:ext cx="1817078" cy="28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MX" sz="7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Anexo</a:t>
            </a:r>
            <a:r>
              <a:rPr lang="es-MX" sz="7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3. COM-MN-01 V.2. 22/08/2025 </a:t>
            </a:r>
            <a:endParaRPr sz="7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F8D860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sz="4000" b="0" i="0" u="none" strike="noStrike" cap="none">
              <a:solidFill>
                <a:srgbClr val="F8D86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028782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02878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65" name="Google Shape;165;p24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8D8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6" name="Google Shape;166;p24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600" b="1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5">
            <a:alphaModFix/>
          </a:blip>
          <a:srcRect t="9" b="6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name="adj" fmla="val 16667"/>
            </a:avLst>
          </a:prstGeom>
          <a:solidFill>
            <a:srgbClr val="F8D8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3F2280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sz="1400" b="1" i="0" u="none" strike="noStrike" cap="none">
              <a:solidFill>
                <a:srgbClr val="3F228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028782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sz="4000" b="0" i="0" u="none" strike="noStrike" cap="none">
              <a:solidFill>
                <a:srgbClr val="02878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8" name="Google Shape;68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89" name="Google Shape;89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8D8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7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8D8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600" b="1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800" b="1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sz="800" b="0" i="1" u="sng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F8D8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F8D8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05ACA5"/>
          </a:solidFill>
          <a:ln w="19050" cap="flat" cmpd="sng">
            <a:solidFill>
              <a:srgbClr val="FFB71B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name="adj" fmla="val 16667"/>
            </a:avLst>
          </a:prstGeom>
          <a:solidFill>
            <a:srgbClr val="5B4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sz="900" b="0" i="0" u="none" strike="noStrike" cap="non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3000" b="0" i="0" u="none" strike="noStrike" cap="none">
                <a:solidFill>
                  <a:srgbClr val="05ACA5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sz="3000" b="0" i="0" u="none" strike="noStrike" cap="none">
              <a:solidFill>
                <a:srgbClr val="05ACA5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rgbClr val="5B4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Presentación en pantalla (16:9)</PresentationFormat>
  <Paragraphs>69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Roboto Light</vt:lpstr>
      <vt:lpstr>Roboto Black</vt:lpstr>
      <vt:lpstr>Roboto</vt:lpstr>
      <vt:lpstr>Roboto Thin</vt:lpstr>
      <vt:lpstr>Oswald</vt:lpstr>
      <vt:lpstr>Roboto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USER</cp:lastModifiedBy>
  <cp:revision>1</cp:revision>
  <dcterms:modified xsi:type="dcterms:W3CDTF">2025-08-28T16:23:50Z</dcterms:modified>
</cp:coreProperties>
</file>